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sldIdLst>
    <p:sldId id="256" r:id="rId2"/>
    <p:sldId id="851" r:id="rId3"/>
    <p:sldId id="854" r:id="rId4"/>
    <p:sldId id="853" r:id="rId5"/>
    <p:sldId id="855" r:id="rId6"/>
    <p:sldId id="856" r:id="rId7"/>
    <p:sldId id="873" r:id="rId8"/>
    <p:sldId id="872" r:id="rId9"/>
    <p:sldId id="858" r:id="rId10"/>
    <p:sldId id="859" r:id="rId11"/>
    <p:sldId id="860" r:id="rId12"/>
    <p:sldId id="861" r:id="rId13"/>
    <p:sldId id="862" r:id="rId14"/>
    <p:sldId id="863" r:id="rId15"/>
    <p:sldId id="864" r:id="rId16"/>
    <p:sldId id="865" r:id="rId17"/>
    <p:sldId id="866" r:id="rId18"/>
    <p:sldId id="867" r:id="rId19"/>
    <p:sldId id="868" r:id="rId20"/>
    <p:sldId id="869" r:id="rId21"/>
    <p:sldId id="870" r:id="rId22"/>
    <p:sldId id="871" r:id="rId23"/>
    <p:sldId id="83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FF4BAD6-876D-491A-B3C1-A14164CBB8AC}">
          <p14:sldIdLst>
            <p14:sldId id="256"/>
          </p14:sldIdLst>
        </p14:section>
        <p14:section name="keystoneiot" id="{909B3A3D-4F30-4948-9D1D-ABDD72C4782B}">
          <p14:sldIdLst>
            <p14:sldId id="851"/>
            <p14:sldId id="854"/>
            <p14:sldId id="853"/>
            <p14:sldId id="855"/>
            <p14:sldId id="856"/>
            <p14:sldId id="873"/>
            <p14:sldId id="872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D7C"/>
    <a:srgbClr val="42315E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5" autoAdjust="0"/>
    <p:restoredTop sz="73197" autoAdjust="0"/>
  </p:normalViewPr>
  <p:slideViewPr>
    <p:cSldViewPr snapToGrid="0">
      <p:cViewPr varScale="1">
        <p:scale>
          <a:sx n="62" d="100"/>
          <a:sy n="62" d="100"/>
        </p:scale>
        <p:origin x="105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B37CB-2BDC-43CB-9A4B-BF314E8B3A34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A13F5-5523-48D6-9C11-A0EEF60E692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3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75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516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676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5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060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89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62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99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02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7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30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1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598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26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5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13F5-5523-48D6-9C11-A0EEF60E69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8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563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562600" y="3232503"/>
            <a:ext cx="5948680" cy="690559"/>
          </a:xfrm>
        </p:spPr>
        <p:txBody>
          <a:bodyPr rIns="0" anchor="t"/>
          <a:lstStyle>
            <a:lvl1pPr algn="r">
              <a:defRPr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Segoe UI Light" panose="020B0502040204020203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38479" y="6197600"/>
            <a:ext cx="2496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www.keystonesubic.com</a:t>
            </a:r>
            <a:endParaRPr lang="ko-KR" alt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214880" y="6355080"/>
            <a:ext cx="9296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18" y="2345902"/>
            <a:ext cx="2943862" cy="7776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21208" y="365125"/>
            <a:ext cx="11160252" cy="365125"/>
          </a:xfr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나눔스퀘어 Light" panose="020B0600000101010101" pitchFamily="50" charset="-127"/>
                <a:cs typeface="Segoe UI Light" panose="020B0502040204020203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21208" y="712216"/>
            <a:ext cx="111602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778928" y="0"/>
            <a:ext cx="413072" cy="365125"/>
          </a:xfrm>
          <a:solidFill>
            <a:srgbClr val="563D7C"/>
          </a:solidFill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DC0919A3-32EA-492F-84BC-F56D4607EC1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5492" y="48756"/>
            <a:ext cx="5662591" cy="288062"/>
          </a:xfrm>
        </p:spPr>
        <p:txBody>
          <a:bodyPr lIns="0">
            <a:noAutofit/>
          </a:bodyPr>
          <a:lstStyle>
            <a:lvl1pPr marL="0" indent="0" algn="r">
              <a:buNone/>
              <a:defRPr sz="1600" b="0" i="1">
                <a:solidFill>
                  <a:srgbClr val="563D7C"/>
                </a:solidFill>
                <a:latin typeface="Segoe UI Light" panose="020B0502040204020203" pitchFamily="34" charset="0"/>
                <a:ea typeface="나눔스퀘어" panose="020B0600000101010101" pitchFamily="50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21208" y="365125"/>
            <a:ext cx="11160252" cy="365125"/>
          </a:xfr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나눔스퀘어 Light" panose="020B0600000101010101" pitchFamily="50" charset="-127"/>
                <a:cs typeface="Segoe UI Light" panose="020B0502040204020203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21208" y="712216"/>
            <a:ext cx="111602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778928" y="0"/>
            <a:ext cx="413072" cy="365125"/>
          </a:xfrm>
          <a:solidFill>
            <a:srgbClr val="563D7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DC0919A3-32EA-492F-84BC-F56D4607EC1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5492" y="48756"/>
            <a:ext cx="5654125" cy="288062"/>
          </a:xfrm>
        </p:spPr>
        <p:txBody>
          <a:bodyPr lIns="0">
            <a:noAutofit/>
          </a:bodyPr>
          <a:lstStyle>
            <a:lvl1pPr marL="0" indent="0" algn="r">
              <a:buNone/>
              <a:defRPr sz="1600" b="0" i="1">
                <a:solidFill>
                  <a:srgbClr val="563D7C"/>
                </a:solidFill>
                <a:latin typeface="Segoe UI Light" panose="020B0502040204020203" pitchFamily="34" charset="0"/>
                <a:ea typeface="나눔스퀘어" panose="020B0600000101010101" pitchFamily="50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0" y="805070"/>
            <a:ext cx="12192000" cy="6052930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277860" y="2637840"/>
            <a:ext cx="3401060" cy="365125"/>
          </a:xfrm>
        </p:spPr>
        <p:txBody>
          <a:bodyPr lIns="0" rIns="0"/>
          <a:lstStyle>
            <a:lvl1pPr algn="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Segoe UI Light" panose="020B0502040204020203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8280400" y="2616581"/>
            <a:ext cx="3401060" cy="0"/>
          </a:xfrm>
          <a:prstGeom prst="line">
            <a:avLst/>
          </a:prstGeom>
          <a:ln>
            <a:solidFill>
              <a:srgbClr val="56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8277860" y="3031871"/>
            <a:ext cx="3401060" cy="0"/>
          </a:xfrm>
          <a:prstGeom prst="line">
            <a:avLst/>
          </a:prstGeom>
          <a:ln>
            <a:solidFill>
              <a:srgbClr val="563D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8277860" y="3062803"/>
            <a:ext cx="3402013" cy="325438"/>
          </a:xfrm>
        </p:spPr>
        <p:txBody>
          <a:bodyPr lIns="0" rIns="0" anchor="ctr">
            <a:noAutofit/>
          </a:bodyPr>
          <a:lstStyle>
            <a:lvl1pPr marL="0" indent="0" algn="r">
              <a:buNone/>
              <a:defRPr sz="1400" b="0">
                <a:latin typeface="Segoe UI Light" panose="020B0502040204020203" pitchFamily="34" charset="0"/>
                <a:ea typeface="나눔스퀘어 Light" panose="020B0600000101010101" pitchFamily="50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ko-KR" altLang="en-US" dirty="0"/>
              <a:t>마스터 텍스트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0938" y="468944"/>
            <a:ext cx="11052862" cy="369590"/>
          </a:xfrm>
        </p:spPr>
        <p:txBody>
          <a:bodyPr/>
          <a:lstStyle>
            <a:lvl1pPr>
              <a:defRPr sz="2400" b="0">
                <a:solidFill>
                  <a:srgbClr val="563D7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697629" y="6534614"/>
            <a:ext cx="494370" cy="308681"/>
          </a:xfrm>
          <a:solidFill>
            <a:srgbClr val="563D7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CCE4B49-4AEC-4AFF-906D-582E4321B80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00939" y="218262"/>
            <a:ext cx="5795062" cy="24510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040534" y="6508750"/>
            <a:ext cx="11049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C60BE-DB1C-496F-A59A-5EFA3E9475A8}" type="slidenum">
              <a:rPr lang="en-US" altLang="ko-KR"/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 -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21208" y="365125"/>
            <a:ext cx="11160252" cy="365125"/>
          </a:xfr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나눔스퀘어 Light" panose="020B0600000101010101" pitchFamily="50" charset="-127"/>
                <a:cs typeface="Segoe UI Light" panose="020B0502040204020203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21208" y="712216"/>
            <a:ext cx="111602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778928" y="0"/>
            <a:ext cx="413072" cy="365125"/>
          </a:xfrm>
          <a:solidFill>
            <a:srgbClr val="563D7C"/>
          </a:solidFill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DC0919A3-32EA-492F-84BC-F56D4607EC1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5492" y="48756"/>
            <a:ext cx="5662591" cy="288062"/>
          </a:xfrm>
        </p:spPr>
        <p:txBody>
          <a:bodyPr lIns="0">
            <a:noAutofit/>
          </a:bodyPr>
          <a:lstStyle>
            <a:lvl1pPr marL="0" indent="0" algn="r">
              <a:buNone/>
              <a:defRPr sz="1600" b="0" i="1">
                <a:solidFill>
                  <a:srgbClr val="563D7C"/>
                </a:solidFill>
                <a:latin typeface="Segoe UI Light" panose="020B0502040204020203" pitchFamily="34" charset="0"/>
                <a:ea typeface="나눔스퀘어" panose="020B0600000101010101" pitchFamily="50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365125"/>
            <a:ext cx="1116025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80178" y="0"/>
            <a:ext cx="4118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19A3-32EA-492F-84BC-F56D4607EC1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50000"/>
              <a:lumOff val="50000"/>
            </a:schemeClr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sym typeface="+mn-ea"/>
              </a:rPr>
              <a:t>HTML Basic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549265" y="6235992"/>
            <a:ext cx="410053" cy="254615"/>
          </a:xfrm>
          <a:prstGeom prst="rect">
            <a:avLst/>
          </a:prstGeom>
          <a:solidFill>
            <a:srgbClr val="56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v1.0</a:t>
            </a:r>
            <a:endParaRPr lang="ko-KR" altLang="en-US" sz="11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7" cy="6099441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DE3E97-B9DC-417F-AFFE-E3B7A9A57A71}"/>
              </a:ext>
            </a:extLst>
          </p:cNvPr>
          <p:cNvCxnSpPr/>
          <p:nvPr/>
        </p:nvCxnSpPr>
        <p:spPr>
          <a:xfrm>
            <a:off x="1902941" y="1964724"/>
            <a:ext cx="5486400" cy="370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4506D0-2ABB-4004-A903-A1D01C088C44}"/>
              </a:ext>
            </a:extLst>
          </p:cNvPr>
          <p:cNvCxnSpPr/>
          <p:nvPr/>
        </p:nvCxnSpPr>
        <p:spPr>
          <a:xfrm>
            <a:off x="1902941" y="1964724"/>
            <a:ext cx="5486400" cy="301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05E0E1-BCF3-437A-95A2-664F2875F7AE}"/>
              </a:ext>
            </a:extLst>
          </p:cNvPr>
          <p:cNvCxnSpPr/>
          <p:nvPr/>
        </p:nvCxnSpPr>
        <p:spPr>
          <a:xfrm>
            <a:off x="1902941" y="1964724"/>
            <a:ext cx="2533135" cy="327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3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7" cy="6099441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B0B42-1BA9-40FE-AB20-43071DEDBC09}"/>
              </a:ext>
            </a:extLst>
          </p:cNvPr>
          <p:cNvCxnSpPr/>
          <p:nvPr/>
        </p:nvCxnSpPr>
        <p:spPr>
          <a:xfrm>
            <a:off x="1915297" y="2545492"/>
            <a:ext cx="3929449" cy="231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00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6" cy="6099441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B0B42-1BA9-40FE-AB20-43071DEDBC09}"/>
              </a:ext>
            </a:extLst>
          </p:cNvPr>
          <p:cNvCxnSpPr/>
          <p:nvPr/>
        </p:nvCxnSpPr>
        <p:spPr>
          <a:xfrm>
            <a:off x="1915297" y="2545492"/>
            <a:ext cx="3929449" cy="231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46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6" cy="6099441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494F3E-D958-4C95-8217-423638035DBB}"/>
              </a:ext>
            </a:extLst>
          </p:cNvPr>
          <p:cNvCxnSpPr/>
          <p:nvPr/>
        </p:nvCxnSpPr>
        <p:spPr>
          <a:xfrm flipV="1">
            <a:off x="2100649" y="2508422"/>
            <a:ext cx="3880021" cy="5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5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6" cy="609944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494F3E-D958-4C95-8217-423638035DBB}"/>
              </a:ext>
            </a:extLst>
          </p:cNvPr>
          <p:cNvCxnSpPr/>
          <p:nvPr/>
        </p:nvCxnSpPr>
        <p:spPr>
          <a:xfrm flipV="1">
            <a:off x="2100649" y="2508422"/>
            <a:ext cx="3880021" cy="5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1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6" cy="609944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4E64C6-9009-4DBE-A730-68E935D57DB1}"/>
              </a:ext>
            </a:extLst>
          </p:cNvPr>
          <p:cNvCxnSpPr/>
          <p:nvPr/>
        </p:nvCxnSpPr>
        <p:spPr>
          <a:xfrm flipV="1">
            <a:off x="1717589" y="2644346"/>
            <a:ext cx="2434281" cy="101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5" cy="609944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4E64C6-9009-4DBE-A730-68E935D57DB1}"/>
              </a:ext>
            </a:extLst>
          </p:cNvPr>
          <p:cNvCxnSpPr/>
          <p:nvPr/>
        </p:nvCxnSpPr>
        <p:spPr>
          <a:xfrm flipV="1">
            <a:off x="1717589" y="2644346"/>
            <a:ext cx="2434281" cy="101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26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5" cy="609944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5E382B-DF81-48A8-8107-D049D05933C1}"/>
              </a:ext>
            </a:extLst>
          </p:cNvPr>
          <p:cNvCxnSpPr/>
          <p:nvPr/>
        </p:nvCxnSpPr>
        <p:spPr>
          <a:xfrm flipV="1">
            <a:off x="1692876" y="3682314"/>
            <a:ext cx="2162432" cy="46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03179B-EEE6-45BE-908B-A1BDF27FFE63}"/>
              </a:ext>
            </a:extLst>
          </p:cNvPr>
          <p:cNvCxnSpPr/>
          <p:nvPr/>
        </p:nvCxnSpPr>
        <p:spPr>
          <a:xfrm flipV="1">
            <a:off x="1680519" y="4028303"/>
            <a:ext cx="6042454" cy="13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95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5" cy="609943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5E382B-DF81-48A8-8107-D049D05933C1}"/>
              </a:ext>
            </a:extLst>
          </p:cNvPr>
          <p:cNvCxnSpPr/>
          <p:nvPr/>
        </p:nvCxnSpPr>
        <p:spPr>
          <a:xfrm flipV="1">
            <a:off x="1692876" y="3682314"/>
            <a:ext cx="2162432" cy="46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03179B-EEE6-45BE-908B-A1BDF27FFE63}"/>
              </a:ext>
            </a:extLst>
          </p:cNvPr>
          <p:cNvCxnSpPr/>
          <p:nvPr/>
        </p:nvCxnSpPr>
        <p:spPr>
          <a:xfrm flipV="1">
            <a:off x="1680519" y="4028303"/>
            <a:ext cx="6042454" cy="13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94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5" cy="609943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3D30A4-F570-4729-BD72-1B89370F9DA8}"/>
              </a:ext>
            </a:extLst>
          </p:cNvPr>
          <p:cNvCxnSpPr/>
          <p:nvPr/>
        </p:nvCxnSpPr>
        <p:spPr>
          <a:xfrm flipV="1">
            <a:off x="2224216" y="1359243"/>
            <a:ext cx="2310714" cy="3373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69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0ED9AD-8954-4E06-A7EA-046816B9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9" y="792035"/>
            <a:ext cx="9384764" cy="59619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&lt;!Doctype html&gt;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0F7CA009-14A6-41DE-A277-813E9E239CAE}"/>
              </a:ext>
            </a:extLst>
          </p:cNvPr>
          <p:cNvSpPr txBox="1"/>
          <p:nvPr/>
        </p:nvSpPr>
        <p:spPr>
          <a:xfrm>
            <a:off x="515111" y="6031210"/>
            <a:ext cx="1116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sym typeface="+mn-ea"/>
              </a:rPr>
              <a:t>Version 1</a:t>
            </a:r>
            <a:endParaRPr lang="en-US" sz="3200" b="1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1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4" cy="609943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3D30A4-F570-4729-BD72-1B89370F9DA8}"/>
              </a:ext>
            </a:extLst>
          </p:cNvPr>
          <p:cNvCxnSpPr/>
          <p:nvPr/>
        </p:nvCxnSpPr>
        <p:spPr>
          <a:xfrm flipV="1">
            <a:off x="2224216" y="1359243"/>
            <a:ext cx="2310714" cy="3373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402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4" cy="609943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7DA63F-3175-4BC2-A405-A661D0529584}"/>
              </a:ext>
            </a:extLst>
          </p:cNvPr>
          <p:cNvCxnSpPr/>
          <p:nvPr/>
        </p:nvCxnSpPr>
        <p:spPr>
          <a:xfrm>
            <a:off x="1421027" y="5263978"/>
            <a:ext cx="4337222" cy="67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826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8"/>
            <a:ext cx="5138844" cy="6099438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7DA63F-3175-4BC2-A405-A661D0529584}"/>
              </a:ext>
            </a:extLst>
          </p:cNvPr>
          <p:cNvCxnSpPr/>
          <p:nvPr/>
        </p:nvCxnSpPr>
        <p:spPr>
          <a:xfrm>
            <a:off x="1421027" y="5263978"/>
            <a:ext cx="4337222" cy="67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1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Summary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2A6E788-2484-4CAD-8FD5-0FA584548E80}"/>
              </a:ext>
            </a:extLst>
          </p:cNvPr>
          <p:cNvSpPr txBox="1"/>
          <p:nvPr/>
        </p:nvSpPr>
        <p:spPr>
          <a:xfrm>
            <a:off x="515112" y="1106479"/>
            <a:ext cx="11160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&lt;!DOCTYPE html&gt;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635BD2F4-8DD2-4ED4-BD90-481449B8EAED}"/>
              </a:ext>
            </a:extLst>
          </p:cNvPr>
          <p:cNvSpPr txBox="1"/>
          <p:nvPr/>
        </p:nvSpPr>
        <p:spPr>
          <a:xfrm>
            <a:off x="515112" y="1567798"/>
            <a:ext cx="1116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+mn-ea"/>
              </a:rPr>
              <a:t>&lt;html&gt;&lt;/html&gt;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B0C67EA-228D-4F76-8D05-77EBDE09810F}"/>
              </a:ext>
            </a:extLst>
          </p:cNvPr>
          <p:cNvSpPr txBox="1"/>
          <p:nvPr/>
        </p:nvSpPr>
        <p:spPr>
          <a:xfrm>
            <a:off x="515112" y="2029117"/>
            <a:ext cx="1116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+mn-ea"/>
              </a:rPr>
              <a:t>&lt;head&gt;&lt;/head&gt;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611A541-8700-40A8-BC3D-1A25B925F3BA}"/>
              </a:ext>
            </a:extLst>
          </p:cNvPr>
          <p:cNvSpPr txBox="1"/>
          <p:nvPr/>
        </p:nvSpPr>
        <p:spPr>
          <a:xfrm>
            <a:off x="515112" y="2490436"/>
            <a:ext cx="1116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+mn-ea"/>
              </a:rPr>
              <a:t>&lt;title&gt;&lt;/title&gt;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44CC540-25C4-4188-8471-290273651D5E}"/>
              </a:ext>
            </a:extLst>
          </p:cNvPr>
          <p:cNvSpPr txBox="1"/>
          <p:nvPr/>
        </p:nvSpPr>
        <p:spPr>
          <a:xfrm>
            <a:off x="515112" y="2900715"/>
            <a:ext cx="1116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&lt;body&gt;&lt;/body&gt;</a:t>
            </a:r>
          </a:p>
        </p:txBody>
      </p:sp>
    </p:spTree>
    <p:extLst>
      <p:ext uri="{BB962C8B-B14F-4D97-AF65-F5344CB8AC3E}">
        <p14:creationId xmlns:p14="http://schemas.microsoft.com/office/powerpoint/2010/main" val="180477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&lt;!Doctype html&gt;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10013-5BF4-4657-AB7E-5F8ED27D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20" y="870551"/>
            <a:ext cx="8483343" cy="5622324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A26ACC07-B393-4285-9188-33BF022C19FC}"/>
              </a:ext>
            </a:extLst>
          </p:cNvPr>
          <p:cNvSpPr txBox="1"/>
          <p:nvPr/>
        </p:nvSpPr>
        <p:spPr>
          <a:xfrm>
            <a:off x="515111" y="6031210"/>
            <a:ext cx="1116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FF00"/>
                </a:solidFill>
                <a:sym typeface="+mn-ea"/>
              </a:rPr>
              <a:t>Version 2</a:t>
            </a:r>
            <a:endParaRPr lang="en-US" sz="3200" b="1" i="0" dirty="0">
              <a:solidFill>
                <a:srgbClr val="FFFF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83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&lt;!Doctype html&gt;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B8F37-F1E7-40C9-A466-1B88E85E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24" y="1102503"/>
            <a:ext cx="6848535" cy="539037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EF72B09C-80AB-4F70-ABEB-E6E725DD90EE}"/>
              </a:ext>
            </a:extLst>
          </p:cNvPr>
          <p:cNvSpPr txBox="1"/>
          <p:nvPr/>
        </p:nvSpPr>
        <p:spPr>
          <a:xfrm>
            <a:off x="515111" y="6031210"/>
            <a:ext cx="1116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B0F0"/>
                </a:solidFill>
                <a:sym typeface="+mn-ea"/>
              </a:rPr>
              <a:t>Version 3</a:t>
            </a:r>
            <a:endParaRPr lang="en-US" sz="3200" b="1" i="0" dirty="0">
              <a:solidFill>
                <a:srgbClr val="00B0F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97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&lt;html&gt; &lt;/html&gt;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7"/>
            <a:ext cx="5138847" cy="6099443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9293CCE2-BDA4-41DE-80AF-165DB0E4D078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Structure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2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&lt;head&gt; &lt;/head&gt;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7"/>
            <a:ext cx="5138847" cy="609944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Information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6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&lt;title&gt; &lt;/title&gt;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7"/>
            <a:ext cx="5138847" cy="609944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Home Sweet Home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Title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3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7"/>
            <a:ext cx="5138847" cy="609944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DE3E97-B9DC-417F-AFFE-E3B7A9A57A71}"/>
              </a:ext>
            </a:extLst>
          </p:cNvPr>
          <p:cNvCxnSpPr/>
          <p:nvPr/>
        </p:nvCxnSpPr>
        <p:spPr>
          <a:xfrm>
            <a:off x="1902941" y="1964724"/>
            <a:ext cx="5486400" cy="370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4506D0-2ABB-4004-A903-A1D01C088C44}"/>
              </a:ext>
            </a:extLst>
          </p:cNvPr>
          <p:cNvCxnSpPr/>
          <p:nvPr/>
        </p:nvCxnSpPr>
        <p:spPr>
          <a:xfrm>
            <a:off x="1902941" y="1964724"/>
            <a:ext cx="5486400" cy="301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05E0E1-BCF3-437A-95A2-664F2875F7AE}"/>
              </a:ext>
            </a:extLst>
          </p:cNvPr>
          <p:cNvCxnSpPr/>
          <p:nvPr/>
        </p:nvCxnSpPr>
        <p:spPr>
          <a:xfrm>
            <a:off x="1902941" y="1964724"/>
            <a:ext cx="2533135" cy="327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0E87D6-D6B6-4605-ABBC-7EE764B89D67}"/>
              </a:ext>
            </a:extLst>
          </p:cNvPr>
          <p:cNvCxnSpPr/>
          <p:nvPr/>
        </p:nvCxnSpPr>
        <p:spPr>
          <a:xfrm>
            <a:off x="1902941" y="2545492"/>
            <a:ext cx="4015945" cy="2261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413787-26DB-4900-9BE5-5BCD82AC16D1}"/>
              </a:ext>
            </a:extLst>
          </p:cNvPr>
          <p:cNvCxnSpPr/>
          <p:nvPr/>
        </p:nvCxnSpPr>
        <p:spPr>
          <a:xfrm flipV="1">
            <a:off x="2014151" y="2533135"/>
            <a:ext cx="3991233" cy="568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F87DB8-0A74-40F2-B149-4D54E950E54D}"/>
              </a:ext>
            </a:extLst>
          </p:cNvPr>
          <p:cNvCxnSpPr/>
          <p:nvPr/>
        </p:nvCxnSpPr>
        <p:spPr>
          <a:xfrm flipV="1">
            <a:off x="1606378" y="2545492"/>
            <a:ext cx="2594919" cy="107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5CD15E-EC4E-44B2-9F93-0A2A0525D2F9}"/>
              </a:ext>
            </a:extLst>
          </p:cNvPr>
          <p:cNvCxnSpPr/>
          <p:nvPr/>
        </p:nvCxnSpPr>
        <p:spPr>
          <a:xfrm flipV="1">
            <a:off x="1631092" y="3855308"/>
            <a:ext cx="2199503" cy="29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879D55-05F9-49CD-A3D7-504B3B02CD09}"/>
              </a:ext>
            </a:extLst>
          </p:cNvPr>
          <p:cNvCxnSpPr/>
          <p:nvPr/>
        </p:nvCxnSpPr>
        <p:spPr>
          <a:xfrm flipV="1">
            <a:off x="1606378" y="3941805"/>
            <a:ext cx="6240163" cy="21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F13170-BA6F-4759-80A7-181394506D86}"/>
              </a:ext>
            </a:extLst>
          </p:cNvPr>
          <p:cNvCxnSpPr/>
          <p:nvPr/>
        </p:nvCxnSpPr>
        <p:spPr>
          <a:xfrm flipV="1">
            <a:off x="2137719" y="1387728"/>
            <a:ext cx="2446638" cy="34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09575B-1A7C-4DC3-BDDD-51C9D385C31D}"/>
              </a:ext>
            </a:extLst>
          </p:cNvPr>
          <p:cNvCxnSpPr/>
          <p:nvPr/>
        </p:nvCxnSpPr>
        <p:spPr>
          <a:xfrm>
            <a:off x="1495168" y="5239265"/>
            <a:ext cx="4263081" cy="860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">
            <a:extLst>
              <a:ext uri="{FF2B5EF4-FFF2-40B4-BE49-F238E27FC236}">
                <a16:creationId xmlns:a16="http://schemas.microsoft.com/office/drawing/2014/main" id="{15ACB9B5-3E72-4FD1-AB12-21498102835A}"/>
              </a:ext>
            </a:extLst>
          </p:cNvPr>
          <p:cNvSpPr txBox="1"/>
          <p:nvPr/>
        </p:nvSpPr>
        <p:spPr>
          <a:xfrm>
            <a:off x="515111" y="6031210"/>
            <a:ext cx="1116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sym typeface="+mn-ea"/>
              </a:rPr>
              <a:t>NOT A GOOD PRACTICE</a:t>
            </a:r>
            <a:endParaRPr lang="en-US" sz="3200" b="1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21DA23BB-4F45-4BAC-B5CA-316BFD4CDF51}"/>
              </a:ext>
            </a:extLst>
          </p:cNvPr>
          <p:cNvSpPr txBox="1"/>
          <p:nvPr/>
        </p:nvSpPr>
        <p:spPr>
          <a:xfrm>
            <a:off x="423740" y="-643547"/>
            <a:ext cx="1116076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0" b="1" dirty="0">
                <a:solidFill>
                  <a:srgbClr val="FF0000"/>
                </a:solidFill>
                <a:sym typeface="+mn-ea"/>
              </a:rPr>
              <a:t>X</a:t>
            </a:r>
            <a:endParaRPr lang="en-US" sz="50000" b="1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6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+mn-ea"/>
              </a:rPr>
              <a:t>&lt;body&gt; &lt;/body&gt;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ea typeface="Calibri" panose="020F0502020204030204" pitchFamily="34" charset="0"/>
                <a:sym typeface="+mn-ea"/>
              </a:rPr>
              <a:t>HTML</a:t>
            </a:r>
            <a:r>
              <a:rPr lang="en-US" altLang="ko-KR">
                <a:effectLst/>
                <a:ea typeface="Calibri" panose="020F0502020204030204" pitchFamily="34" charset="0"/>
                <a:sym typeface="+mn-ea"/>
              </a:rPr>
              <a:t> 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919A3-32EA-492F-84BC-F56D4607EC1F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60EE-FB74-4840-8CA7-47268C44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068" y="758557"/>
            <a:ext cx="5138847" cy="609944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4C97027-3D3A-42BB-B054-F2A41E3B5A40}"/>
              </a:ext>
            </a:extLst>
          </p:cNvPr>
          <p:cNvSpPr txBox="1"/>
          <p:nvPr/>
        </p:nvSpPr>
        <p:spPr>
          <a:xfrm>
            <a:off x="535957" y="1776953"/>
            <a:ext cx="1124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ym typeface="+mn-ea"/>
              </a:rPr>
              <a:t>3 Bedroom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Living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Dining Area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Kitchen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2 Toilet</a:t>
            </a:r>
          </a:p>
          <a:p>
            <a:pPr algn="l"/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Laundry Area</a:t>
            </a:r>
            <a:br>
              <a:rPr lang="en-US" altLang="ko-KR" dirty="0">
                <a:sym typeface="+mn-ea"/>
              </a:rPr>
            </a:br>
            <a:endParaRPr lang="en-US" altLang="ko-KR" dirty="0">
              <a:sym typeface="+mn-ea"/>
            </a:endParaRPr>
          </a:p>
          <a:p>
            <a:pPr algn="l"/>
            <a:r>
              <a:rPr lang="en-US" altLang="ko-KR" dirty="0">
                <a:sym typeface="+mn-ea"/>
              </a:rPr>
              <a:t>Porch 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C29F916-409A-415D-A44D-1B0FC0C8B33E}"/>
              </a:ext>
            </a:extLst>
          </p:cNvPr>
          <p:cNvSpPr txBox="1"/>
          <p:nvPr/>
        </p:nvSpPr>
        <p:spPr>
          <a:xfrm>
            <a:off x="515112" y="1106479"/>
            <a:ext cx="111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00B050"/>
                </a:solidFill>
                <a:sym typeface="+mn-ea"/>
              </a:rPr>
              <a:t>Parts</a:t>
            </a:r>
            <a:endParaRPr lang="en-US" sz="2400" b="0" i="0" dirty="0">
              <a:solidFill>
                <a:srgbClr val="00B050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DE3E97-B9DC-417F-AFFE-E3B7A9A57A71}"/>
              </a:ext>
            </a:extLst>
          </p:cNvPr>
          <p:cNvCxnSpPr/>
          <p:nvPr/>
        </p:nvCxnSpPr>
        <p:spPr>
          <a:xfrm>
            <a:off x="1902941" y="1964724"/>
            <a:ext cx="5486400" cy="370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4506D0-2ABB-4004-A903-A1D01C088C44}"/>
              </a:ext>
            </a:extLst>
          </p:cNvPr>
          <p:cNvCxnSpPr/>
          <p:nvPr/>
        </p:nvCxnSpPr>
        <p:spPr>
          <a:xfrm>
            <a:off x="1902941" y="1964724"/>
            <a:ext cx="5486400" cy="301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05E0E1-BCF3-437A-95A2-664F2875F7AE}"/>
              </a:ext>
            </a:extLst>
          </p:cNvPr>
          <p:cNvCxnSpPr/>
          <p:nvPr/>
        </p:nvCxnSpPr>
        <p:spPr>
          <a:xfrm>
            <a:off x="1902941" y="1964724"/>
            <a:ext cx="2533135" cy="327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36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487</Words>
  <Application>Microsoft Office PowerPoint</Application>
  <PresentationFormat>Widescreen</PresentationFormat>
  <Paragraphs>284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Segoe UI</vt:lpstr>
      <vt:lpstr>Segoe UI Light</vt:lpstr>
      <vt:lpstr>Verdana</vt:lpstr>
      <vt:lpstr>나눔스퀘어 Light</vt:lpstr>
      <vt:lpstr>Office 테마</vt:lpstr>
      <vt:lpstr>HTML Basic</vt:lpstr>
      <vt:lpstr>&lt;!Doctype html&gt;</vt:lpstr>
      <vt:lpstr>&lt;!Doctype html&gt;</vt:lpstr>
      <vt:lpstr>&lt;!Doctype html&gt;</vt:lpstr>
      <vt:lpstr>&lt;html&gt; &lt;/html&gt;</vt:lpstr>
      <vt:lpstr>&lt;head&gt; &lt;/head&gt;</vt:lpstr>
      <vt:lpstr>&lt;title&gt; &lt;/title&gt;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&lt;body&gt; &lt;/body&gt;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Charles Park</dc:creator>
  <cp:lastModifiedBy>Gary Roland</cp:lastModifiedBy>
  <cp:revision>399</cp:revision>
  <dcterms:created xsi:type="dcterms:W3CDTF">2019-02-19T03:02:00Z</dcterms:created>
  <dcterms:modified xsi:type="dcterms:W3CDTF">2024-01-10T02:02:12Z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3A737080C1C74DF9AACF13D2E69FA9E8_12</vt:lpwstr>
  </property>
  <property fmtid="{D5CDD505-2E9C-101B-9397-08002B2CF9AE}" pid="3" name="KSOProductBuildVer">
    <vt:lpwstr>1033-12.2.0.13201</vt:lpwstr>
  </property>
</Properties>
</file>